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85" r:id="rId2"/>
    <p:sldId id="262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81" r:id="rId13"/>
    <p:sldId id="276" r:id="rId14"/>
    <p:sldId id="275" r:id="rId15"/>
    <p:sldId id="274" r:id="rId16"/>
    <p:sldId id="273" r:id="rId17"/>
    <p:sldId id="272" r:id="rId18"/>
    <p:sldId id="280" r:id="rId19"/>
    <p:sldId id="279" r:id="rId20"/>
    <p:sldId id="278" r:id="rId21"/>
    <p:sldId id="277" r:id="rId22"/>
    <p:sldId id="286" r:id="rId23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CED5-B87A-499F-96CC-2C9A87000BB5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4F60-0804-468A-90E0-A0916B54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64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AC9ED4-B615-4B23-ABB7-DAA4CCC7D700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E64D72-A98C-46D4-96A2-ABCFE59126E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Spolupráce </a:t>
            </a:r>
            <a:r>
              <a:rPr lang="cs-CZ" dirty="0" err="1"/>
              <a:t>zš</a:t>
            </a:r>
            <a:r>
              <a:rPr lang="cs-CZ" dirty="0"/>
              <a:t> a zřizovatele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72105"/>
            <a:ext cx="1368152" cy="1314219"/>
          </a:xfrm>
        </p:spPr>
      </p:pic>
      <p:pic>
        <p:nvPicPr>
          <p:cNvPr id="1026" name="Picture 2" descr="C:\Users\jana.svrckova\Desktop\Nová složka\Bez náz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72105"/>
            <a:ext cx="2376264" cy="12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a.svrckova\Desktop\Nová složka\Bez názv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59983"/>
            <a:ext cx="1309310" cy="13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7"/>
            <a:ext cx="4953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plánování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06533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Finanční podpora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5652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283782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personalistika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69941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Společné projekty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19590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radost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5652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425687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tradice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5652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293047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motivace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83870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vzdělání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80032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výchova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12252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příroda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5652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30787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komunikace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-49"/>
          <a:stretch/>
        </p:blipFill>
        <p:spPr>
          <a:xfrm>
            <a:off x="1331640" y="1556792"/>
            <a:ext cx="6480720" cy="4992208"/>
          </a:xfrm>
        </p:spPr>
      </p:pic>
    </p:spTree>
    <p:extLst>
      <p:ext uri="{BB962C8B-B14F-4D97-AF65-F5344CB8AC3E}">
        <p14:creationId xmlns:p14="http://schemas.microsoft.com/office/powerpoint/2010/main" val="118604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sport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5652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124247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Týmová spolupráce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51527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:o)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Masarykova základní škola Velká nad Veličkou, příspěvková organizace</a:t>
            </a:r>
          </a:p>
          <a:p>
            <a:r>
              <a:rPr lang="cs-CZ" sz="2000" dirty="0"/>
              <a:t>Mgr. František Frýdecký, Ph.D., ředitel školy</a:t>
            </a:r>
          </a:p>
          <a:p>
            <a:r>
              <a:rPr lang="cs-CZ" sz="2000" dirty="0"/>
              <a:t>frantisek.frydecky@zsvelka.cz</a:t>
            </a:r>
          </a:p>
        </p:txBody>
      </p:sp>
    </p:spTree>
    <p:extLst>
      <p:ext uri="{BB962C8B-B14F-4D97-AF65-F5344CB8AC3E}">
        <p14:creationId xmlns:p14="http://schemas.microsoft.com/office/powerpoint/2010/main" val="354515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informovanost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5591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ochota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47758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respekt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9378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Systémové řízení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7216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Chuť pracovat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17700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vytrvalost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17943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trpělivost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82376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62</Words>
  <Application>Microsoft Office PowerPoint</Application>
  <PresentationFormat>Předvádění na obrazovce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Franklin Gothic Medium</vt:lpstr>
      <vt:lpstr>Wingdings 2</vt:lpstr>
      <vt:lpstr>Cesta</vt:lpstr>
      <vt:lpstr>Spolupráce zš a zřizovatele</vt:lpstr>
      <vt:lpstr>komunikace</vt:lpstr>
      <vt:lpstr>informovanost</vt:lpstr>
      <vt:lpstr>ochota</vt:lpstr>
      <vt:lpstr>respekt</vt:lpstr>
      <vt:lpstr>Systémové řízení</vt:lpstr>
      <vt:lpstr>Chuť pracovat</vt:lpstr>
      <vt:lpstr>vytrvalost</vt:lpstr>
      <vt:lpstr>trpělivost</vt:lpstr>
      <vt:lpstr>plánování</vt:lpstr>
      <vt:lpstr>Finanční podpora</vt:lpstr>
      <vt:lpstr>personalistika</vt:lpstr>
      <vt:lpstr>Společné projekty</vt:lpstr>
      <vt:lpstr>radost</vt:lpstr>
      <vt:lpstr>tradice</vt:lpstr>
      <vt:lpstr>motivace</vt:lpstr>
      <vt:lpstr>vzdělání</vt:lpstr>
      <vt:lpstr>výchova</vt:lpstr>
      <vt:lpstr>příroda</vt:lpstr>
      <vt:lpstr>sport</vt:lpstr>
      <vt:lpstr>Týmová spolupráce</vt:lpstr>
      <vt:lpstr>Děkuji za pozornost :o)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Švrčková</dc:creator>
  <cp:lastModifiedBy>Ivana Majíčková</cp:lastModifiedBy>
  <cp:revision>11</cp:revision>
  <cp:lastPrinted>2021-05-31T08:37:12Z</cp:lastPrinted>
  <dcterms:created xsi:type="dcterms:W3CDTF">2021-05-27T17:10:51Z</dcterms:created>
  <dcterms:modified xsi:type="dcterms:W3CDTF">2021-06-01T17:06:21Z</dcterms:modified>
</cp:coreProperties>
</file>