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3" r:id="rId8"/>
    <p:sldId id="264" r:id="rId9"/>
    <p:sldId id="266" r:id="rId10"/>
    <p:sldId id="261" r:id="rId11"/>
    <p:sldId id="26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250F8EE9-CBDB-4849-B2A8-5A9C31A9E885}" type="datetimeFigureOut">
              <a:rPr lang="cs-CZ" smtClean="0"/>
              <a:t>1. 6. 2021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0F89236B-E211-48CB-96F8-D357563A5F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540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8EE9-CBDB-4849-B2A8-5A9C31A9E885}" type="datetimeFigureOut">
              <a:rPr lang="cs-CZ" smtClean="0"/>
              <a:t>1. 6. 2021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236B-E211-48CB-96F8-D357563A5F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6750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8EE9-CBDB-4849-B2A8-5A9C31A9E885}" type="datetimeFigureOut">
              <a:rPr lang="cs-CZ" smtClean="0"/>
              <a:t>1. 6. 2021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236B-E211-48CB-96F8-D357563A5F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636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8EE9-CBDB-4849-B2A8-5A9C31A9E885}" type="datetimeFigureOut">
              <a:rPr lang="cs-CZ" smtClean="0"/>
              <a:t>1. 6. 2021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236B-E211-48CB-96F8-D357563A5F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7735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8EE9-CBDB-4849-B2A8-5A9C31A9E885}" type="datetimeFigureOut">
              <a:rPr lang="cs-CZ" smtClean="0"/>
              <a:t>1. 6. 2021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236B-E211-48CB-96F8-D357563A5F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571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8EE9-CBDB-4849-B2A8-5A9C31A9E885}" type="datetimeFigureOut">
              <a:rPr lang="cs-CZ" smtClean="0"/>
              <a:t>1. 6. 2021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236B-E211-48CB-96F8-D357563A5F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6087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8EE9-CBDB-4849-B2A8-5A9C31A9E885}" type="datetimeFigureOut">
              <a:rPr lang="cs-CZ" smtClean="0"/>
              <a:t>1. 6. 2021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236B-E211-48CB-96F8-D357563A5F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7385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8EE9-CBDB-4849-B2A8-5A9C31A9E885}" type="datetimeFigureOut">
              <a:rPr lang="cs-CZ" smtClean="0"/>
              <a:t>1. 6. 2021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236B-E211-48CB-96F8-D357563A5F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65459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8EE9-CBDB-4849-B2A8-5A9C31A9E885}" type="datetimeFigureOut">
              <a:rPr lang="cs-CZ" smtClean="0"/>
              <a:t>1. 6. 2021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236B-E211-48CB-96F8-D357563A5F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5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8EE9-CBDB-4849-B2A8-5A9C31A9E885}" type="datetimeFigureOut">
              <a:rPr lang="cs-CZ" smtClean="0"/>
              <a:t>1. 6. 2021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236B-E211-48CB-96F8-D357563A5F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2901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8EE9-CBDB-4849-B2A8-5A9C31A9E885}" type="datetimeFigureOut">
              <a:rPr lang="cs-CZ" smtClean="0"/>
              <a:t>1. 6. 2021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236B-E211-48CB-96F8-D357563A5F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0320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8EE9-CBDB-4849-B2A8-5A9C31A9E885}" type="datetimeFigureOut">
              <a:rPr lang="cs-CZ" smtClean="0"/>
              <a:t>1. 6. 2021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236B-E211-48CB-96F8-D357563A5F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74534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8EE9-CBDB-4849-B2A8-5A9C31A9E885}" type="datetimeFigureOut">
              <a:rPr lang="cs-CZ" smtClean="0"/>
              <a:t>1. 6. 2021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236B-E211-48CB-96F8-D357563A5F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94072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8EE9-CBDB-4849-B2A8-5A9C31A9E885}" type="datetimeFigureOut">
              <a:rPr lang="cs-CZ" smtClean="0"/>
              <a:t>1. 6. 2021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236B-E211-48CB-96F8-D357563A5F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2845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8EE9-CBDB-4849-B2A8-5A9C31A9E885}" type="datetimeFigureOut">
              <a:rPr lang="cs-CZ" smtClean="0"/>
              <a:t>1. 6. 2021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236B-E211-48CB-96F8-D357563A5F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4323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8EE9-CBDB-4849-B2A8-5A9C31A9E885}" type="datetimeFigureOut">
              <a:rPr lang="cs-CZ" smtClean="0"/>
              <a:t>1. 6. 2021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236B-E211-48CB-96F8-D357563A5F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28949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8EE9-CBDB-4849-B2A8-5A9C31A9E885}" type="datetimeFigureOut">
              <a:rPr lang="cs-CZ" smtClean="0"/>
              <a:t>1. 6. 2021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236B-E211-48CB-96F8-D357563A5F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3255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50F8EE9-CBDB-4849-B2A8-5A9C31A9E885}" type="datetimeFigureOut">
              <a:rPr lang="cs-CZ" smtClean="0"/>
              <a:t>1. 6. 2021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0F89236B-E211-48CB-96F8-D357563A5F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2361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1DCA54-F1C6-4F40-B0F4-BB5680291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0" y="2099732"/>
            <a:ext cx="8825658" cy="2677648"/>
          </a:xfrm>
        </p:spPr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Logopedie v mateřské škole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AA74DBF-3882-4D94-98DC-279CEC6839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170" y="4777380"/>
            <a:ext cx="8825658" cy="861420"/>
          </a:xfrm>
        </p:spPr>
        <p:txBody>
          <a:bodyPr>
            <a:normAutofit/>
          </a:bodyPr>
          <a:lstStyle/>
          <a:p>
            <a:pPr algn="ctr"/>
            <a:r>
              <a:rPr lang="cs-CZ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Mgr. Veronika Trávníčková, ředitelka MŠ Uh.Ostroh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2B8EB6D-93BD-4A03-8EB8-BFCAA38E9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175" y="443883"/>
            <a:ext cx="5509649" cy="388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17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BA3743-31A8-487E-8A56-F5AAA28F4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Předávání poznatků a zkušeností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B2ED31-86A7-40D3-A05B-4F9A8BE87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praxe pro VŠ studenty ve studijních oborech speciální pedagogika</a:t>
            </a:r>
          </a:p>
          <a:p>
            <a:r>
              <a:rPr lang="cs-CZ" dirty="0"/>
              <a:t>zapojení do projektů – spolupráce </a:t>
            </a:r>
            <a:r>
              <a:rPr lang="cs-CZ"/>
              <a:t>s JU </a:t>
            </a:r>
            <a:r>
              <a:rPr lang="cs-CZ" dirty="0"/>
              <a:t>v Českých Budějovicích</a:t>
            </a:r>
          </a:p>
          <a:p>
            <a:r>
              <a:rPr lang="cs-CZ" dirty="0"/>
              <a:t>exkurze s logopedickým tématem – spolupráce s SPC Uherské Hradiště</a:t>
            </a:r>
          </a:p>
          <a:p>
            <a:r>
              <a:rPr lang="cs-CZ" dirty="0"/>
              <a:t>spolupráce s NPI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95D0BE5-D719-48DA-9402-5C6D9A5D9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067" y="3981076"/>
            <a:ext cx="3261063" cy="244579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7621DD9-8F0E-4943-9AB0-B85A36014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260" y="3981077"/>
            <a:ext cx="3261063" cy="244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21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985961D-C4FD-4FE5-B7CD-0751AF01C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1931"/>
            <a:ext cx="12192000" cy="9144002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35511FBB-EF03-4EC2-A91E-347681BB0707}"/>
              </a:ext>
            </a:extLst>
          </p:cNvPr>
          <p:cNvSpPr/>
          <p:nvPr/>
        </p:nvSpPr>
        <p:spPr>
          <a:xfrm>
            <a:off x="4123045" y="2720975"/>
            <a:ext cx="4337373" cy="785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DF4A60-D0DC-4D57-9328-CFD39CEA13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20700" y="2759814"/>
            <a:ext cx="8761412" cy="708025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Děkuji za pozornost.</a:t>
            </a:r>
          </a:p>
        </p:txBody>
      </p:sp>
    </p:spTree>
    <p:extLst>
      <p:ext uri="{BB962C8B-B14F-4D97-AF65-F5344CB8AC3E}">
        <p14:creationId xmlns:p14="http://schemas.microsoft.com/office/powerpoint/2010/main" val="2598133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3150C9-F3C7-41AE-A94D-51531DEEB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Informace o mateřské škole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81AB4D-989C-4E9F-869F-F76F6700B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4 barevné třídy</a:t>
            </a:r>
          </a:p>
          <a:p>
            <a:r>
              <a:rPr lang="cs-CZ" dirty="0"/>
              <a:t>rozdělení dětí do jednotlivých tříd</a:t>
            </a:r>
          </a:p>
          <a:p>
            <a:r>
              <a:rPr lang="cs-CZ" dirty="0"/>
              <a:t>pedagogický tým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999A6DF-33F9-4390-B433-17B1DD744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85" y="4049401"/>
            <a:ext cx="3778959" cy="221379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9A7C419-BEAD-4A21-9CF7-BF9F5BBB0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045" y="2599427"/>
            <a:ext cx="4885023" cy="366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40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401431-18FB-4C6E-A572-870F88090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069" y="902647"/>
            <a:ext cx="4881862" cy="739722"/>
          </a:xfrm>
        </p:spPr>
        <p:txBody>
          <a:bodyPr/>
          <a:lstStyle/>
          <a:p>
            <a:r>
              <a:rPr lang="cs-CZ" dirty="0"/>
              <a:t>Kdo je to logoped?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A5A4D4-B025-4B46-8A8A-21B457A8A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6302" y="3298715"/>
            <a:ext cx="3334302" cy="1534852"/>
          </a:xfrm>
        </p:spPr>
        <p:txBody>
          <a:bodyPr/>
          <a:lstStyle/>
          <a:p>
            <a:r>
              <a:rPr lang="cs-CZ" dirty="0"/>
              <a:t>školský logoped</a:t>
            </a:r>
          </a:p>
          <a:p>
            <a:r>
              <a:rPr lang="cs-CZ" dirty="0"/>
              <a:t>klinický logoped</a:t>
            </a:r>
          </a:p>
          <a:p>
            <a:r>
              <a:rPr lang="cs-CZ" dirty="0"/>
              <a:t>logopedický asistent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9DECF6C-9774-4088-89C8-EA9E822C6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376" y="2707075"/>
            <a:ext cx="3443172" cy="271813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47D02B4-CA29-4A91-A5E9-0E0B6418F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38" y="2672747"/>
            <a:ext cx="3728312" cy="279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92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FB23B4-34B9-4598-9A80-890EF2D36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Logopedická péče pro všechny děti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BE768C-9C15-4CCA-AE33-0CA8D73BB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366700"/>
            <a:ext cx="8761412" cy="3416300"/>
          </a:xfrm>
        </p:spPr>
        <p:txBody>
          <a:bodyPr/>
          <a:lstStyle/>
          <a:p>
            <a:r>
              <a:rPr lang="cs-CZ" dirty="0"/>
              <a:t>logopedická depistáž</a:t>
            </a:r>
          </a:p>
          <a:p>
            <a:r>
              <a:rPr lang="cs-CZ" dirty="0"/>
              <a:t>logopedická péče u dětí v běžné třídě (logopedická prevence)</a:t>
            </a:r>
          </a:p>
          <a:p>
            <a:r>
              <a:rPr lang="cs-CZ" dirty="0"/>
              <a:t>Logopedické klubíčko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CE478A3-7CD4-448A-9DBB-363318B1B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862" y="4074850"/>
            <a:ext cx="3450455" cy="258784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27A51A5-640D-494F-BCC8-C70BFD624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305" y="4074850"/>
            <a:ext cx="3450454" cy="258784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8DEC6BC-35DE-44B2-A1DE-CEC808336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47" y="4045320"/>
            <a:ext cx="3450455" cy="258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22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67920-FD64-4730-BDBA-B7D5432EB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Speciální logopedická třída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1978D6-DBBF-469F-A422-DD002262C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3" y="2468032"/>
            <a:ext cx="8344153" cy="1755511"/>
          </a:xfrm>
        </p:spPr>
        <p:txBody>
          <a:bodyPr/>
          <a:lstStyle/>
          <a:p>
            <a:r>
              <a:rPr lang="cs-CZ" dirty="0"/>
              <a:t>logopedická třída, logopedická pracovna</a:t>
            </a:r>
          </a:p>
          <a:p>
            <a:r>
              <a:rPr lang="cs-CZ" dirty="0"/>
              <a:t>logopedická péče u dětí ve speciální třídě (individuální a skupinová)</a:t>
            </a:r>
          </a:p>
          <a:p>
            <a:r>
              <a:rPr lang="cs-CZ" dirty="0"/>
              <a:t>kritéria pro zařazení dětí do speciální třídy</a:t>
            </a:r>
          </a:p>
          <a:p>
            <a:r>
              <a:rPr lang="cs-CZ" dirty="0"/>
              <a:t>spolupráce s SPC Uherské Hradiště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A443C2F-B18C-496D-84E7-B51A473D3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495" y="4223543"/>
            <a:ext cx="3009540" cy="225715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46E498F-9F94-4DE6-9A88-B9386DD74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742" y="4223543"/>
            <a:ext cx="3009540" cy="22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48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498A1E-C121-4566-B61B-6EDE32B6B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Logopedické pomůcky v MŠ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E35E84-58CA-4E17-BBEA-3B5EE3643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 individuální logopedii (logopedická pracovna)</a:t>
            </a:r>
          </a:p>
          <a:p>
            <a:r>
              <a:rPr lang="cs-CZ" dirty="0"/>
              <a:t>pro skupinovou logopedii (třída)</a:t>
            </a:r>
          </a:p>
        </p:txBody>
      </p:sp>
      <p:pic>
        <p:nvPicPr>
          <p:cNvPr id="1026" name="Picture 2" descr="BONAPARTE Hra Rozhýbej svůj jazýček aneb logopedie hrou - Go4style.cz">
            <a:extLst>
              <a:ext uri="{FF2B5EF4-FFF2-40B4-BE49-F238E27FC236}">
                <a16:creationId xmlns:a16="http://schemas.microsoft.com/office/drawing/2014/main" id="{768C63D3-5393-4F4E-9998-331DABAF0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454" y="3429000"/>
            <a:ext cx="4332304" cy="32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tra Laura Maxová – Logopedie a rozvoj řeči úspěšně">
            <a:extLst>
              <a:ext uri="{FF2B5EF4-FFF2-40B4-BE49-F238E27FC236}">
                <a16:creationId xmlns:a16="http://schemas.microsoft.com/office/drawing/2014/main" id="{77C40DE8-8A88-47D3-8C07-90B1F8BEE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415" y="3639385"/>
            <a:ext cx="3576845" cy="252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336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9FE94D9-7D4C-4A7C-9821-0B1B1B80A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51" y="3682613"/>
            <a:ext cx="3991991" cy="273875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922C599-EC06-4D3A-AEA9-B22A6B054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51" y="859209"/>
            <a:ext cx="3651679" cy="273876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9FEBDCE-BBE7-40D8-A44F-1D4B50E79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2836" y="1201556"/>
            <a:ext cx="2738760" cy="205407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ACD4C8D-F010-410D-964A-9CD16612D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8457" y="1201555"/>
            <a:ext cx="2738761" cy="205407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4B049FE-8B3A-4DD4-A43D-ABB59F53A5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229" y="3692088"/>
            <a:ext cx="3926645" cy="2738759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1FEC2AF4-3DCD-4714-B40B-95671AB78610}"/>
              </a:ext>
            </a:extLst>
          </p:cNvPr>
          <p:cNvSpPr txBox="1">
            <a:spLocks/>
          </p:cNvSpPr>
          <p:nvPr/>
        </p:nvSpPr>
        <p:spPr>
          <a:xfrm>
            <a:off x="9138823" y="4148238"/>
            <a:ext cx="3422962" cy="156012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dirty="0"/>
          </a:p>
          <a:p>
            <a:r>
              <a:rPr lang="cs-CZ" dirty="0"/>
              <a:t>dechové pomůcky</a:t>
            </a:r>
          </a:p>
          <a:p>
            <a:r>
              <a:rPr lang="cs-CZ" dirty="0"/>
              <a:t>artikulační pomůcky</a:t>
            </a:r>
          </a:p>
          <a:p>
            <a:r>
              <a:rPr lang="cs-CZ" dirty="0"/>
              <a:t>hláskové pomůcky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2EB205A6-224E-430D-B64D-D0946A86286F}"/>
              </a:ext>
            </a:extLst>
          </p:cNvPr>
          <p:cNvSpPr txBox="1">
            <a:spLocks/>
          </p:cNvSpPr>
          <p:nvPr/>
        </p:nvSpPr>
        <p:spPr>
          <a:xfrm>
            <a:off x="9138823" y="1601826"/>
            <a:ext cx="3422962" cy="156012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obrazový materiál</a:t>
            </a:r>
          </a:p>
          <a:p>
            <a:r>
              <a:rPr lang="cs-CZ" dirty="0"/>
              <a:t>knihy</a:t>
            </a:r>
          </a:p>
          <a:p>
            <a:r>
              <a:rPr lang="cs-CZ" dirty="0"/>
              <a:t>logopedické hry</a:t>
            </a:r>
          </a:p>
          <a:p>
            <a:r>
              <a:rPr lang="cs-CZ" dirty="0"/>
              <a:t>hláskové kostky</a:t>
            </a:r>
          </a:p>
        </p:txBody>
      </p:sp>
    </p:spTree>
    <p:extLst>
      <p:ext uri="{BB962C8B-B14F-4D97-AF65-F5344CB8AC3E}">
        <p14:creationId xmlns:p14="http://schemas.microsoft.com/office/powerpoint/2010/main" val="4029275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567A101-408A-4D9E-9739-F160E7F4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32" y="916617"/>
            <a:ext cx="3349843" cy="251238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AEF0400-3B06-4832-93FA-74E0E79B8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849" y="916616"/>
            <a:ext cx="3349844" cy="251238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D041C81-60AC-4860-94BA-739F3CC1A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" y="3546803"/>
            <a:ext cx="3375216" cy="253141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483682C-F24E-4AD4-A690-8B8C647191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849" y="3556316"/>
            <a:ext cx="3349843" cy="251238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1816ADF-5AE5-44A0-9F4B-A97FFE54C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367" y="916616"/>
            <a:ext cx="3354699" cy="251602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F750037-96C6-42DA-A8DD-94E9236977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367" y="3546803"/>
            <a:ext cx="3354699" cy="251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31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11115C-3404-44DD-B5C2-4BA1A4E8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6085" y="1051264"/>
            <a:ext cx="7419829" cy="706964"/>
          </a:xfrm>
        </p:spPr>
        <p:txBody>
          <a:bodyPr/>
          <a:lstStyle/>
          <a:p>
            <a:r>
              <a:rPr lang="cs-CZ" dirty="0"/>
              <a:t>Nové trendy nejen v logopedii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F15845EB-9B38-46D3-8CF5-F0E96F6DC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70191"/>
            <a:ext cx="4053089" cy="303981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2D5FFD3-CC78-4238-964B-9847896B0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066" y="3370190"/>
            <a:ext cx="4053088" cy="3039817"/>
          </a:xfrm>
          <a:prstGeom prst="rect">
            <a:avLst/>
          </a:prstGeom>
        </p:spPr>
      </p:pic>
      <p:sp>
        <p:nvSpPr>
          <p:cNvPr id="19" name="Zástupný obsah 18">
            <a:extLst>
              <a:ext uri="{FF2B5EF4-FFF2-40B4-BE49-F238E27FC236}">
                <a16:creationId xmlns:a16="http://schemas.microsoft.com/office/drawing/2014/main" id="{4C2EFDC5-8283-4ADC-AE49-5F1D54F3F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8610" y="2390436"/>
            <a:ext cx="8761412" cy="3416300"/>
          </a:xfrm>
        </p:spPr>
        <p:txBody>
          <a:bodyPr/>
          <a:lstStyle/>
          <a:p>
            <a:r>
              <a:rPr lang="cs-CZ" dirty="0"/>
              <a:t>logopedie v přírodě</a:t>
            </a:r>
          </a:p>
          <a:p>
            <a:r>
              <a:rPr lang="cs-CZ" dirty="0"/>
              <a:t>logopedie s novými technologiemi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24893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Vlastní 1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BDE0FB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</TotalTime>
  <Words>173</Words>
  <Application>Microsoft Office PowerPoint</Application>
  <PresentationFormat>Širokoúhlá obrazovka</PresentationFormat>
  <Paragraphs>39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Arial</vt:lpstr>
      <vt:lpstr>Century Gothic</vt:lpstr>
      <vt:lpstr>Times New Roman</vt:lpstr>
      <vt:lpstr>Wingdings 3</vt:lpstr>
      <vt:lpstr>Ion Boardroom</vt:lpstr>
      <vt:lpstr>Logopedie v mateřské škole</vt:lpstr>
      <vt:lpstr>Informace o mateřské škole</vt:lpstr>
      <vt:lpstr>Kdo je to logoped?</vt:lpstr>
      <vt:lpstr>Logopedická péče pro všechny děti</vt:lpstr>
      <vt:lpstr>Speciální logopedická třída</vt:lpstr>
      <vt:lpstr>Logopedické pomůcky v MŠ</vt:lpstr>
      <vt:lpstr>Prezentace aplikace PowerPoint</vt:lpstr>
      <vt:lpstr>Prezentace aplikace PowerPoint</vt:lpstr>
      <vt:lpstr>Nové trendy nejen v logopedii</vt:lpstr>
      <vt:lpstr>Předávání poznatků a zkušeností</vt:lpstr>
      <vt:lpstr>Děkuji za pozornost.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Logopedie v mateřské škole</dc:title>
  <dc:creator>Veronika Trávníčková</dc:creator>
  <cp:lastModifiedBy>Ivana Majíčková</cp:lastModifiedBy>
  <cp:revision>22</cp:revision>
  <dcterms:created xsi:type="dcterms:W3CDTF">2021-05-26T17:59:23Z</dcterms:created>
  <dcterms:modified xsi:type="dcterms:W3CDTF">2021-06-01T17:01:18Z</dcterms:modified>
</cp:coreProperties>
</file>