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EB0E-15F5-4CC9-8AE1-B91E9CEA4AA3}" type="datetimeFigureOut">
              <a:rPr lang="cs-CZ" smtClean="0"/>
              <a:t>1. 6. 2021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4A60-C841-4E90-9AE7-9738BC0D33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037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EB0E-15F5-4CC9-8AE1-B91E9CEA4AA3}" type="datetimeFigureOut">
              <a:rPr lang="cs-CZ" smtClean="0"/>
              <a:t>1. 6. 2021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4A60-C841-4E90-9AE7-9738BC0D33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30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EB0E-15F5-4CC9-8AE1-B91E9CEA4AA3}" type="datetimeFigureOut">
              <a:rPr lang="cs-CZ" smtClean="0"/>
              <a:t>1. 6. 2021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4A60-C841-4E90-9AE7-9738BC0D33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511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EB0E-15F5-4CC9-8AE1-B91E9CEA4AA3}" type="datetimeFigureOut">
              <a:rPr lang="cs-CZ" smtClean="0"/>
              <a:t>1. 6. 2021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4A60-C841-4E90-9AE7-9738BC0D338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9304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EB0E-15F5-4CC9-8AE1-B91E9CEA4AA3}" type="datetimeFigureOut">
              <a:rPr lang="cs-CZ" smtClean="0"/>
              <a:t>1. 6. 2021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4A60-C841-4E90-9AE7-9738BC0D33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973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EB0E-15F5-4CC9-8AE1-B91E9CEA4AA3}" type="datetimeFigureOut">
              <a:rPr lang="cs-CZ" smtClean="0"/>
              <a:t>1. 6. 2021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4A60-C841-4E90-9AE7-9738BC0D33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030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EB0E-15F5-4CC9-8AE1-B91E9CEA4AA3}" type="datetimeFigureOut">
              <a:rPr lang="cs-CZ" smtClean="0"/>
              <a:t>1. 6. 2021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4A60-C841-4E90-9AE7-9738BC0D33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52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EB0E-15F5-4CC9-8AE1-B91E9CEA4AA3}" type="datetimeFigureOut">
              <a:rPr lang="cs-CZ" smtClean="0"/>
              <a:t>1. 6. 2021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4A60-C841-4E90-9AE7-9738BC0D33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236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EB0E-15F5-4CC9-8AE1-B91E9CEA4AA3}" type="datetimeFigureOut">
              <a:rPr lang="cs-CZ" smtClean="0"/>
              <a:t>1. 6. 2021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4A60-C841-4E90-9AE7-9738BC0D33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37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EB0E-15F5-4CC9-8AE1-B91E9CEA4AA3}" type="datetimeFigureOut">
              <a:rPr lang="cs-CZ" smtClean="0"/>
              <a:t>1. 6. 2021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4A60-C841-4E90-9AE7-9738BC0D33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14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EB0E-15F5-4CC9-8AE1-B91E9CEA4AA3}" type="datetimeFigureOut">
              <a:rPr lang="cs-CZ" smtClean="0"/>
              <a:t>1. 6. 2021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4A60-C841-4E90-9AE7-9738BC0D33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13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EB0E-15F5-4CC9-8AE1-B91E9CEA4AA3}" type="datetimeFigureOut">
              <a:rPr lang="cs-CZ" smtClean="0"/>
              <a:t>1. 6. 2021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4A60-C841-4E90-9AE7-9738BC0D33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1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EB0E-15F5-4CC9-8AE1-B91E9CEA4AA3}" type="datetimeFigureOut">
              <a:rPr lang="cs-CZ" smtClean="0"/>
              <a:t>1. 6. 2021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4A60-C841-4E90-9AE7-9738BC0D33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5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EB0E-15F5-4CC9-8AE1-B91E9CEA4AA3}" type="datetimeFigureOut">
              <a:rPr lang="cs-CZ" smtClean="0"/>
              <a:t>1. 6. 2021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4A60-C841-4E90-9AE7-9738BC0D33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42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EB0E-15F5-4CC9-8AE1-B91E9CEA4AA3}" type="datetimeFigureOut">
              <a:rPr lang="cs-CZ" smtClean="0"/>
              <a:t>1. 6. 2021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4A60-C841-4E90-9AE7-9738BC0D33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8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EB0E-15F5-4CC9-8AE1-B91E9CEA4AA3}" type="datetimeFigureOut">
              <a:rPr lang="cs-CZ" smtClean="0"/>
              <a:t>1. 6. 2021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4A60-C841-4E90-9AE7-9738BC0D33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274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EB0E-15F5-4CC9-8AE1-B91E9CEA4AA3}" type="datetimeFigureOut">
              <a:rPr lang="cs-CZ" smtClean="0"/>
              <a:t>1. 6. 2021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4A60-C841-4E90-9AE7-9738BC0D33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16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4EB0E-15F5-4CC9-8AE1-B91E9CEA4AA3}" type="datetimeFigureOut">
              <a:rPr lang="cs-CZ" smtClean="0"/>
              <a:t>1. 6. 2021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94A60-C841-4E90-9AE7-9738BC0D33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138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5248" y="316249"/>
            <a:ext cx="11171321" cy="1644898"/>
          </a:xfrm>
        </p:spPr>
        <p:txBody>
          <a:bodyPr/>
          <a:lstStyle/>
          <a:p>
            <a:r>
              <a:rPr lang="cs-CZ" dirty="0"/>
              <a:t>ZŠ a MŠ Jaromíra </a:t>
            </a:r>
            <a:r>
              <a:rPr lang="cs-CZ" dirty="0" err="1"/>
              <a:t>Hlubíka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Lipov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29" y="2228786"/>
            <a:ext cx="11794958" cy="419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5748" y="140370"/>
            <a:ext cx="10353761" cy="852236"/>
          </a:xfrm>
        </p:spPr>
        <p:txBody>
          <a:bodyPr/>
          <a:lstStyle/>
          <a:p>
            <a:r>
              <a:rPr lang="cs-CZ" dirty="0" err="1"/>
              <a:t>DNS</a:t>
            </a:r>
            <a:r>
              <a:rPr lang="cs-CZ" dirty="0"/>
              <a:t> </a:t>
            </a:r>
            <a:r>
              <a:rPr lang="cs-CZ" dirty="0" err="1"/>
              <a:t>Lipovjánkek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07" y="3882913"/>
            <a:ext cx="4301288" cy="28675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49" y="862262"/>
            <a:ext cx="4301288" cy="28675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" t="6618" r="7137" b="13452"/>
          <a:stretch/>
        </p:blipFill>
        <p:spPr>
          <a:xfrm>
            <a:off x="6100011" y="3888407"/>
            <a:ext cx="4475747" cy="285638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562" y="862262"/>
            <a:ext cx="4301288" cy="2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51622" y="580016"/>
            <a:ext cx="6160151" cy="1326321"/>
          </a:xfrm>
        </p:spPr>
        <p:txBody>
          <a:bodyPr/>
          <a:lstStyle/>
          <a:p>
            <a:r>
              <a:rPr lang="cs-CZ" dirty="0" err="1"/>
              <a:t>mff</a:t>
            </a:r>
            <a:r>
              <a:rPr lang="cs-CZ" dirty="0"/>
              <a:t> strážnice 2019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54" y="1267996"/>
            <a:ext cx="5741068" cy="382737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194" y="2544678"/>
            <a:ext cx="6280484" cy="418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9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527" y="531393"/>
            <a:ext cx="4722377" cy="743953"/>
          </a:xfrm>
        </p:spPr>
        <p:txBody>
          <a:bodyPr/>
          <a:lstStyle/>
          <a:p>
            <a:r>
              <a:rPr lang="cs-CZ" dirty="0" err="1"/>
              <a:t>musikkreativ</a:t>
            </a:r>
            <a:r>
              <a:rPr lang="cs-CZ" dirty="0"/>
              <a:t>+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05" y="3187648"/>
            <a:ext cx="5505528" cy="367035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3" y="1983152"/>
            <a:ext cx="6448926" cy="429928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847" y="1221206"/>
            <a:ext cx="5476455" cy="365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3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25740" y="56147"/>
            <a:ext cx="5696935" cy="1326321"/>
          </a:xfrm>
        </p:spPr>
        <p:txBody>
          <a:bodyPr/>
          <a:lstStyle/>
          <a:p>
            <a:r>
              <a:rPr lang="cs-CZ" dirty="0"/>
              <a:t>hudební aktivity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0" r="24978" b="15290"/>
          <a:stretch/>
        </p:blipFill>
        <p:spPr>
          <a:xfrm>
            <a:off x="123323" y="56147"/>
            <a:ext cx="5047247" cy="327860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1" t="8054" r="24231" b="1248"/>
          <a:stretch/>
        </p:blipFill>
        <p:spPr>
          <a:xfrm>
            <a:off x="6668674" y="1076825"/>
            <a:ext cx="5338842" cy="557663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5087" r="53879" b="41053"/>
          <a:stretch/>
        </p:blipFill>
        <p:spPr>
          <a:xfrm>
            <a:off x="1373103" y="3050005"/>
            <a:ext cx="4445669" cy="369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1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6725" y="109152"/>
            <a:ext cx="10353761" cy="1326321"/>
          </a:xfrm>
        </p:spPr>
        <p:txBody>
          <a:bodyPr/>
          <a:lstStyle/>
          <a:p>
            <a:r>
              <a:rPr lang="cs-CZ" dirty="0" err="1"/>
              <a:t>Musicograma</a:t>
            </a:r>
            <a:endParaRPr lang="cs-CZ" dirty="0"/>
          </a:p>
        </p:txBody>
      </p:sp>
      <p:pic>
        <p:nvPicPr>
          <p:cNvPr id="1026" name="Picture 2" descr="Musicograma &quot;Dance Monkey&quot;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03" y="1379174"/>
            <a:ext cx="9323172" cy="524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83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1684" y="2660984"/>
            <a:ext cx="10353761" cy="1326321"/>
          </a:xfrm>
        </p:spPr>
        <p:txBody>
          <a:bodyPr/>
          <a:lstStyle/>
          <a:p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205559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TM04033921[[fn=Damašek]]</Template>
  <TotalTime>404</TotalTime>
  <Words>21</Words>
  <Application>Microsoft Office PowerPoint</Application>
  <PresentationFormat>Širokoúhlá obrazovka</PresentationFormat>
  <Paragraphs>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Bookman Old Style</vt:lpstr>
      <vt:lpstr>Rockwell</vt:lpstr>
      <vt:lpstr>Damask</vt:lpstr>
      <vt:lpstr>ZŠ a MŠ Jaromíra Hlubíka  Lipov</vt:lpstr>
      <vt:lpstr>DNS Lipovjánkek</vt:lpstr>
      <vt:lpstr>mff strážnice 2019</vt:lpstr>
      <vt:lpstr>musikkreativ+</vt:lpstr>
      <vt:lpstr>hudební aktivity</vt:lpstr>
      <vt:lpstr>Musicograma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ZŠ a MŠ Jaromíra Hlubíka   Lipov</dc:title>
  <dc:creator>Galečka Petr</dc:creator>
  <cp:lastModifiedBy>Ivana Majíčková</cp:lastModifiedBy>
  <cp:revision>9</cp:revision>
  <dcterms:created xsi:type="dcterms:W3CDTF">2021-05-27T06:18:03Z</dcterms:created>
  <dcterms:modified xsi:type="dcterms:W3CDTF">2021-06-01T17:02:29Z</dcterms:modified>
</cp:coreProperties>
</file>